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414"/>
      </p:cViewPr>
      <p:guideLst/>
    </p:cSldViewPr>
  </p:slideViewPr>
  <p:notesTextViewPr>
    <p:cViewPr>
      <p:scale>
        <a:sx n="1" d="1"/>
        <a:sy n="1" d="1"/>
      </p:scale>
      <p:origin x="0" y="-12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D6EDC-85A6-47E4-8689-46FA522B104B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B839A-6F35-4AFC-B4AD-982B032F5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07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 1. Representative biological replicates of second dimensional gel electrophoresis (2DE) maps in ‘Hayward’ and ‘Gamrok’ kiwifruit cultivars under 0 day (control), 3 and 6-day ethylene treatments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B839A-6F35-4AFC-B4AD-982B032F58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4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1310-3306-40FF-BDF2-08D622ABB970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94B2-87CD-43A8-9F02-01C27E4D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93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1310-3306-40FF-BDF2-08D622ABB970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94B2-87CD-43A8-9F02-01C27E4D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85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1310-3306-40FF-BDF2-08D622ABB970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94B2-87CD-43A8-9F02-01C27E4D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9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1310-3306-40FF-BDF2-08D622ABB970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94B2-87CD-43A8-9F02-01C27E4D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4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1310-3306-40FF-BDF2-08D622ABB970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94B2-87CD-43A8-9F02-01C27E4D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8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1310-3306-40FF-BDF2-08D622ABB970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94B2-87CD-43A8-9F02-01C27E4D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54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1310-3306-40FF-BDF2-08D622ABB970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94B2-87CD-43A8-9F02-01C27E4D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92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1310-3306-40FF-BDF2-08D622ABB970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94B2-87CD-43A8-9F02-01C27E4D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87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1310-3306-40FF-BDF2-08D622ABB970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94B2-87CD-43A8-9F02-01C27E4D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761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1310-3306-40FF-BDF2-08D622ABB970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94B2-87CD-43A8-9F02-01C27E4D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72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1310-3306-40FF-BDF2-08D622ABB970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994B2-87CD-43A8-9F02-01C27E4D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4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C1310-3306-40FF-BDF2-08D622ABB970}" type="datetimeFigureOut">
              <a:rPr lang="en-US" smtClean="0"/>
              <a:t>12/6/2017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994B2-87CD-43A8-9F02-01C27E4D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8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6.wdp"/><Relationship Id="rId7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microsoft.com/office/2007/relationships/hdphoto" Target="../media/hdphoto8.wdp"/><Relationship Id="rId5" Type="http://schemas.microsoft.com/office/2007/relationships/hdphoto" Target="../media/hdphoto7.wdp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12" Type="http://schemas.microsoft.com/office/2007/relationships/hdphoto" Target="../media/hdphoto1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9.wdp"/><Relationship Id="rId11" Type="http://schemas.openxmlformats.org/officeDocument/2006/relationships/image" Target="../media/image14.png"/><Relationship Id="rId5" Type="http://schemas.openxmlformats.org/officeDocument/2006/relationships/image" Target="../media/image12.png"/><Relationship Id="rId10" Type="http://schemas.microsoft.com/office/2007/relationships/hdphoto" Target="../media/hdphoto10.wdp"/><Relationship Id="rId4" Type="http://schemas.microsoft.com/office/2007/relationships/hdphoto" Target="../media/hdphoto6.wdp"/><Relationship Id="rId9" Type="http://schemas.openxmlformats.org/officeDocument/2006/relationships/image" Target="../media/image13.png"/><Relationship Id="rId14" Type="http://schemas.microsoft.com/office/2007/relationships/hdphoto" Target="../media/hdphoto1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316BCF3-937E-4EB1-8E9A-2F8581CF5F48}"/>
              </a:ext>
            </a:extLst>
          </p:cNvPr>
          <p:cNvGrpSpPr/>
          <p:nvPr/>
        </p:nvGrpSpPr>
        <p:grpSpPr>
          <a:xfrm>
            <a:off x="1369621" y="188014"/>
            <a:ext cx="9144000" cy="6149096"/>
            <a:chOff x="-28528" y="577669"/>
            <a:chExt cx="9144000" cy="6149096"/>
          </a:xfrm>
        </p:grpSpPr>
        <p:pic>
          <p:nvPicPr>
            <p:cNvPr id="51" name="Picture 50"/>
            <p:cNvPicPr>
              <a:picLocks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rcRect l="-1" r="-155"/>
            <a:stretch/>
          </p:blipFill>
          <p:spPr>
            <a:xfrm>
              <a:off x="3284630" y="887193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50" name="그림 1"/>
            <p:cNvPicPr>
              <a:picLocks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5" t="1684" r="1576" b="2289"/>
            <a:stretch/>
          </p:blipFill>
          <p:spPr>
            <a:xfrm flipH="1">
              <a:off x="495444" y="887193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52" name="그림 2"/>
            <p:cNvPicPr>
              <a:picLocks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" t="1211" r="1577" b="1211"/>
            <a:stretch/>
          </p:blipFill>
          <p:spPr>
            <a:xfrm flipH="1">
              <a:off x="501939" y="3677651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53" name="Picture 52"/>
            <p:cNvPicPr>
              <a:picLocks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84630" y="3677651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55" name="그림 1"/>
            <p:cNvPicPr>
              <a:picLocks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5" t="1684" r="1576" b="2287"/>
            <a:stretch/>
          </p:blipFill>
          <p:spPr>
            <a:xfrm flipH="1">
              <a:off x="6072879" y="876176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627070" y="577669"/>
              <a:ext cx="26765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                </a:t>
              </a:r>
              <a:r>
                <a:rPr lang="en-US" i="1" dirty="0">
                  <a:latin typeface="Arial" panose="020B0604020202020204" pitchFamily="34" charset="0"/>
                  <a:cs typeface="Arial" panose="020B0604020202020204" pitchFamily="34" charset="0"/>
                </a:rPr>
                <a:t>pI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7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95485" y="606743"/>
              <a:ext cx="26765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                </a:t>
              </a:r>
              <a:r>
                <a:rPr lang="en-US" i="1" dirty="0">
                  <a:latin typeface="Arial" panose="020B0604020202020204" pitchFamily="34" charset="0"/>
                  <a:cs typeface="Arial" panose="020B0604020202020204" pitchFamily="34" charset="0"/>
                </a:rPr>
                <a:t>pI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7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13266" y="591811"/>
              <a:ext cx="2857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                 </a:t>
              </a:r>
              <a:r>
                <a:rPr lang="en-US" i="1" dirty="0">
                  <a:latin typeface="Arial" panose="020B0604020202020204" pitchFamily="34" charset="0"/>
                  <a:cs typeface="Arial" panose="020B0604020202020204" pitchFamily="34" charset="0"/>
                </a:rPr>
                <a:t>pI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7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-10976" y="1502284"/>
              <a:ext cx="6245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45.0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-28528" y="1873158"/>
              <a:ext cx="6596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35.0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9990" y="2369719"/>
              <a:ext cx="622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25.0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-9000" y="2821254"/>
              <a:ext cx="68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18.4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99" y="3272789"/>
              <a:ext cx="6122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14.4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-9000" y="1131410"/>
              <a:ext cx="622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66.2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1801" y="839422"/>
              <a:ext cx="514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116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10976" y="4293255"/>
              <a:ext cx="6245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45.0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-28528" y="4664129"/>
              <a:ext cx="6596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35.0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-9990" y="5160690"/>
              <a:ext cx="622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25.0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9000" y="5612225"/>
              <a:ext cx="68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18.4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899" y="6063760"/>
              <a:ext cx="6122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14.4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-9000" y="3922381"/>
              <a:ext cx="622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66.2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1801" y="3630393"/>
              <a:ext cx="514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116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49602" y="777299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0 day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59978" y="3611343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0 day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15600" y="818136"/>
              <a:ext cx="116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3 day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55785" y="6326437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83665" y="6357433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Ethylene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857880" y="6316367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Ethylene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041854" y="791409"/>
              <a:ext cx="896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6 day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8379280" y="4864585"/>
              <a:ext cx="10797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Gamrok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8299866" y="1919655"/>
              <a:ext cx="12618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Hayward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238644" y="3612998"/>
              <a:ext cx="116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3 day</a:t>
              </a:r>
            </a:p>
          </p:txBody>
        </p: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F3217E99-8D93-4202-A9C8-BCD7D47EC4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078078" y="3650610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40132E6-F447-4BA6-8165-C3EB124484B1}"/>
                </a:ext>
              </a:extLst>
            </p:cNvPr>
            <p:cNvSpPr txBox="1"/>
            <p:nvPr/>
          </p:nvSpPr>
          <p:spPr>
            <a:xfrm>
              <a:off x="6008320" y="3592628"/>
              <a:ext cx="8400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6 day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FECF3E40-D15D-4019-8F56-338796E5F437}"/>
              </a:ext>
            </a:extLst>
          </p:cNvPr>
          <p:cNvSpPr txBox="1"/>
          <p:nvPr/>
        </p:nvSpPr>
        <p:spPr>
          <a:xfrm>
            <a:off x="5275749" y="6296044"/>
            <a:ext cx="1480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Replicate 1</a:t>
            </a:r>
          </a:p>
        </p:txBody>
      </p:sp>
    </p:spTree>
    <p:extLst>
      <p:ext uri="{BB962C8B-B14F-4D97-AF65-F5344CB8AC3E}">
        <p14:creationId xmlns:p14="http://schemas.microsoft.com/office/powerpoint/2010/main" val="197121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FFFB0191-AC70-4047-9666-8D092B244473}"/>
              </a:ext>
            </a:extLst>
          </p:cNvPr>
          <p:cNvGrpSpPr/>
          <p:nvPr/>
        </p:nvGrpSpPr>
        <p:grpSpPr>
          <a:xfrm>
            <a:off x="1505527" y="381001"/>
            <a:ext cx="9099092" cy="5846139"/>
            <a:chOff x="1505527" y="381001"/>
            <a:chExt cx="9099092" cy="5846139"/>
          </a:xfrm>
        </p:grpSpPr>
        <p:pic>
          <p:nvPicPr>
            <p:cNvPr id="3" name="Picture 2"/>
            <p:cNvPicPr>
              <a:picLocks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3" t="1893" r="943" b="1893"/>
            <a:stretch/>
          </p:blipFill>
          <p:spPr>
            <a:xfrm flipH="1">
              <a:off x="2020897" y="694858"/>
              <a:ext cx="2743200" cy="2743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9" name="Picture 8"/>
            <p:cNvPicPr>
              <a:picLocks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1" t="1893" r="3272" b="3674"/>
            <a:stretch/>
          </p:blipFill>
          <p:spPr>
            <a:xfrm flipH="1">
              <a:off x="2027081" y="3478854"/>
              <a:ext cx="2743200" cy="2743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" name="그림 1"/>
            <p:cNvPicPr>
              <a:picLocks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5" t="1684" r="1576" b="2287"/>
            <a:stretch/>
          </p:blipFill>
          <p:spPr>
            <a:xfrm flipH="1">
              <a:off x="7581983" y="694858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1989881" y="381001"/>
              <a:ext cx="30028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                </a:t>
              </a:r>
              <a:r>
                <a:rPr lang="en-US" i="1" dirty="0">
                  <a:latin typeface="Arial" panose="020B0604020202020204" pitchFamily="34" charset="0"/>
                  <a:cs typeface="Arial" panose="020B0604020202020204" pitchFamily="34" charset="0"/>
                </a:rPr>
                <a:t>pI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 7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64304" y="381001"/>
              <a:ext cx="30028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                </a:t>
              </a:r>
              <a:r>
                <a:rPr lang="en-US" i="1" dirty="0">
                  <a:latin typeface="Arial" panose="020B0604020202020204" pitchFamily="34" charset="0"/>
                  <a:cs typeface="Arial" panose="020B0604020202020204" pitchFamily="34" charset="0"/>
                </a:rPr>
                <a:t>pI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 7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37312" y="396917"/>
              <a:ext cx="29417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                 </a:t>
              </a:r>
              <a:r>
                <a:rPr lang="en-US" i="1" dirty="0">
                  <a:latin typeface="Arial" panose="020B0604020202020204" pitchFamily="34" charset="0"/>
                  <a:cs typeface="Arial" panose="020B0604020202020204" pitchFamily="34" charset="0"/>
                </a:rPr>
                <a:t>pI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7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523079" y="1374881"/>
              <a:ext cx="6245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45.0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05527" y="1745755"/>
              <a:ext cx="6596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35.0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24065" y="2242316"/>
              <a:ext cx="622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25.0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525055" y="2693851"/>
              <a:ext cx="68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18.4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36954" y="3145386"/>
              <a:ext cx="6122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14.4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25055" y="1004007"/>
              <a:ext cx="622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66.2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85856" y="712019"/>
              <a:ext cx="514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116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32413" y="4118081"/>
              <a:ext cx="6245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45.0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14861" y="4488955"/>
              <a:ext cx="6596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35.0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33399" y="4985516"/>
              <a:ext cx="622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25.0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534389" y="5437051"/>
              <a:ext cx="68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18.4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546288" y="5888586"/>
              <a:ext cx="6122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14.4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534389" y="3747207"/>
              <a:ext cx="622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66.2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95190" y="3455219"/>
              <a:ext cx="514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116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978332" y="621346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0 day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497549" y="653657"/>
              <a:ext cx="748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6 day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976176" y="3410792"/>
              <a:ext cx="8067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0 day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9803400" y="1754618"/>
              <a:ext cx="1233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Hayward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 rot="16200000">
              <a:off x="9880082" y="4712514"/>
              <a:ext cx="10797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Gamrok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E900CF4-1D1A-42E6-9319-08537BB2E083}"/>
                </a:ext>
              </a:extLst>
            </p:cNvPr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94112" y="694858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D7A1271-340F-4CF9-B214-B8F84DE5B0DE}"/>
                </a:ext>
              </a:extLst>
            </p:cNvPr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805174" y="3474060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6AA1BB9-7876-4DF1-BB85-768818F97497}"/>
                </a:ext>
              </a:extLst>
            </p:cNvPr>
            <p:cNvPicPr>
              <a:picLocks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588471" y="3474060"/>
              <a:ext cx="2743200" cy="2743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F890DBE-5470-403C-B6DC-3464801FB664}"/>
                </a:ext>
              </a:extLst>
            </p:cNvPr>
            <p:cNvSpPr txBox="1"/>
            <p:nvPr/>
          </p:nvSpPr>
          <p:spPr>
            <a:xfrm>
              <a:off x="7497549" y="3395418"/>
              <a:ext cx="778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6 day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61F3761-562A-412B-8483-AA69A3B97DEA}"/>
                </a:ext>
              </a:extLst>
            </p:cNvPr>
            <p:cNvSpPr txBox="1"/>
            <p:nvPr/>
          </p:nvSpPr>
          <p:spPr>
            <a:xfrm>
              <a:off x="4736844" y="3377875"/>
              <a:ext cx="8067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3 day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4587D3F-C6BE-48F8-A4B4-81D333A750D3}"/>
                </a:ext>
              </a:extLst>
            </p:cNvPr>
            <p:cNvSpPr txBox="1"/>
            <p:nvPr/>
          </p:nvSpPr>
          <p:spPr>
            <a:xfrm>
              <a:off x="4758349" y="634675"/>
              <a:ext cx="8815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3 day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1E8E8DB-96C0-4B8E-ABF2-06893A582AB8}"/>
              </a:ext>
            </a:extLst>
          </p:cNvPr>
          <p:cNvSpPr txBox="1"/>
          <p:nvPr/>
        </p:nvSpPr>
        <p:spPr>
          <a:xfrm>
            <a:off x="5199138" y="6295902"/>
            <a:ext cx="1480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Replicate 2</a:t>
            </a:r>
          </a:p>
        </p:txBody>
      </p:sp>
    </p:spTree>
    <p:extLst>
      <p:ext uri="{BB962C8B-B14F-4D97-AF65-F5344CB8AC3E}">
        <p14:creationId xmlns:p14="http://schemas.microsoft.com/office/powerpoint/2010/main" val="435528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A66A7CE2-A4BB-4DDE-B03F-6DC1F290CC11}"/>
              </a:ext>
            </a:extLst>
          </p:cNvPr>
          <p:cNvGrpSpPr/>
          <p:nvPr/>
        </p:nvGrpSpPr>
        <p:grpSpPr>
          <a:xfrm>
            <a:off x="1601177" y="217101"/>
            <a:ext cx="9089636" cy="6167733"/>
            <a:chOff x="1514476" y="217101"/>
            <a:chExt cx="9089636" cy="6167733"/>
          </a:xfrm>
        </p:grpSpPr>
        <p:pic>
          <p:nvPicPr>
            <p:cNvPr id="3" name="Picture 2"/>
            <p:cNvPicPr>
              <a:picLocks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3" t="1893" r="943" b="1893"/>
            <a:stretch/>
          </p:blipFill>
          <p:spPr>
            <a:xfrm flipH="1">
              <a:off x="2028825" y="542925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55" t="1893" r="3984" b="1893"/>
            <a:stretch/>
          </p:blipFill>
          <p:spPr>
            <a:xfrm>
              <a:off x="7591819" y="527390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9" name="Picture 8"/>
            <p:cNvPicPr>
              <a:picLocks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2" r="1402" b="3674"/>
            <a:stretch/>
          </p:blipFill>
          <p:spPr>
            <a:xfrm flipH="1">
              <a:off x="2028825" y="3335553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11" name="Picture 10"/>
            <p:cNvPicPr>
              <a:picLocks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57" r="1786" b="1893"/>
            <a:stretch/>
          </p:blipFill>
          <p:spPr>
            <a:xfrm flipH="1">
              <a:off x="4800600" y="3335553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13" name="Picture 12"/>
            <p:cNvPicPr>
              <a:picLocks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9" t="737" r="2728" b="1893"/>
            <a:stretch/>
          </p:blipFill>
          <p:spPr>
            <a:xfrm>
              <a:off x="7581900" y="3335553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1532028" y="1186737"/>
              <a:ext cx="6245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45.0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14476" y="1557611"/>
              <a:ext cx="6596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35.0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33014" y="2054172"/>
              <a:ext cx="622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25.0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34004" y="2505707"/>
              <a:ext cx="68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18.4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45903" y="2957242"/>
              <a:ext cx="6122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14.4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34004" y="815863"/>
              <a:ext cx="622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66.2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594804" y="523875"/>
              <a:ext cx="514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116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32028" y="3968037"/>
              <a:ext cx="6245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45.0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14476" y="4338911"/>
              <a:ext cx="6596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35.0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533014" y="4835472"/>
              <a:ext cx="622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25.0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34004" y="5287007"/>
              <a:ext cx="6865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18.4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45903" y="5738542"/>
              <a:ext cx="6122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14.4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534004" y="3597163"/>
              <a:ext cx="6225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66.2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94804" y="3305175"/>
              <a:ext cx="5144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116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53530" y="217101"/>
              <a:ext cx="30028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                </a:t>
              </a:r>
              <a:r>
                <a:rPr lang="en-US" i="1" dirty="0">
                  <a:latin typeface="Arial" panose="020B0604020202020204" pitchFamily="34" charset="0"/>
                  <a:cs typeface="Arial" panose="020B0604020202020204" pitchFamily="34" charset="0"/>
                </a:rPr>
                <a:t>pI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 7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85081" y="247479"/>
              <a:ext cx="30028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                </a:t>
              </a:r>
              <a:r>
                <a:rPr lang="en-US" i="1" dirty="0">
                  <a:latin typeface="Arial" panose="020B0604020202020204" pitchFamily="34" charset="0"/>
                  <a:cs typeface="Arial" panose="020B0604020202020204" pitchFamily="34" charset="0"/>
                </a:rPr>
                <a:t>pI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 7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416632" y="247479"/>
              <a:ext cx="30028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4                </a:t>
              </a:r>
              <a:r>
                <a:rPr lang="en-US" i="1" dirty="0">
                  <a:latin typeface="Arial" panose="020B0604020202020204" pitchFamily="34" charset="0"/>
                  <a:cs typeface="Arial" panose="020B0604020202020204" pitchFamily="34" charset="0"/>
                </a:rPr>
                <a:t>pI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 7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85269" y="510945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0 day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576444" y="489091"/>
              <a:ext cx="116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6 day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945782" y="3291842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0 day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36607" y="3279513"/>
              <a:ext cx="116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3 day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536957" y="3269988"/>
              <a:ext cx="116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6 day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480569" y="6015502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437799" y="6015502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Ethylene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309586" y="6005977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Ethylene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9802893" y="1633185"/>
              <a:ext cx="1233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Hayward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9879575" y="4562470"/>
              <a:ext cx="10797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Gamrok</a:t>
              </a:r>
            </a:p>
          </p:txBody>
        </p:sp>
        <p:cxnSp>
          <p:nvCxnSpPr>
            <p:cNvPr id="140" name="Straight Arrow Connector 139"/>
            <p:cNvCxnSpPr>
              <a:cxnSpLocks/>
            </p:cNvCxnSpPr>
            <p:nvPr/>
          </p:nvCxnSpPr>
          <p:spPr>
            <a:xfrm flipH="1">
              <a:off x="10222430" y="4770790"/>
              <a:ext cx="49146" cy="152858"/>
            </a:xfrm>
            <a:prstGeom prst="straightConnector1">
              <a:avLst/>
            </a:prstGeom>
            <a:ln w="3175" cap="rnd">
              <a:solidFill>
                <a:srgbClr val="C00000"/>
              </a:solidFill>
              <a:prstDash val="sysDot"/>
              <a:bevel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C832C5C-8458-40A1-A5F0-BCC8C388FF78}"/>
                </a:ext>
              </a:extLst>
            </p:cNvPr>
            <p:cNvPicPr>
              <a:picLocks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814889" y="546795"/>
              <a:ext cx="2743200" cy="274320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EF4B424-4E60-41D1-B9D1-0D65243622A4}"/>
                </a:ext>
              </a:extLst>
            </p:cNvPr>
            <p:cNvSpPr txBox="1"/>
            <p:nvPr/>
          </p:nvSpPr>
          <p:spPr>
            <a:xfrm>
              <a:off x="4762382" y="514839"/>
              <a:ext cx="116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3 day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3E3331E4-C3F9-4A16-8FF2-612D06560A16}"/>
              </a:ext>
            </a:extLst>
          </p:cNvPr>
          <p:cNvSpPr txBox="1"/>
          <p:nvPr/>
        </p:nvSpPr>
        <p:spPr>
          <a:xfrm>
            <a:off x="5355526" y="6384834"/>
            <a:ext cx="1480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Replicate 3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EA17921-920B-42E7-A619-1651E422E404}"/>
              </a:ext>
            </a:extLst>
          </p:cNvPr>
          <p:cNvSpPr/>
          <p:nvPr/>
        </p:nvSpPr>
        <p:spPr>
          <a:xfrm>
            <a:off x="3048000" y="2551837"/>
            <a:ext cx="6096000" cy="4633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855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162</Words>
  <Application>Microsoft Office PowerPoint</Application>
  <PresentationFormat>Widescreen</PresentationFormat>
  <Paragraphs>87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Malgun Gothic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Sowbiya</dc:creator>
  <cp:lastModifiedBy>Sowbiya</cp:lastModifiedBy>
  <cp:revision>11</cp:revision>
  <dcterms:created xsi:type="dcterms:W3CDTF">2017-06-19T07:54:52Z</dcterms:created>
  <dcterms:modified xsi:type="dcterms:W3CDTF">2017-12-06T06:22:02Z</dcterms:modified>
</cp:coreProperties>
</file>